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56" r:id="rId4"/>
    <p:sldId id="257" r:id="rId5"/>
    <p:sldId id="258" r:id="rId6"/>
    <p:sldId id="261" r:id="rId7"/>
    <p:sldId id="262" r:id="rId8"/>
  </p:sldIdLst>
  <p:sldSz cx="12192000" cy="6858000"/>
  <p:notesSz cx="6858000" cy="9144000"/>
  <p:defaultText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B51D2-2B00-4B0F-8993-9E138A01DC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EG"/>
          </a:p>
        </p:txBody>
      </p:sp>
      <p:sp>
        <p:nvSpPr>
          <p:cNvPr id="3" name="Subtitle 2">
            <a:extLst>
              <a:ext uri="{FF2B5EF4-FFF2-40B4-BE49-F238E27FC236}">
                <a16:creationId xmlns:a16="http://schemas.microsoft.com/office/drawing/2014/main" id="{04D3B77D-7CE5-47B6-84EE-56E5775511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EG"/>
          </a:p>
        </p:txBody>
      </p:sp>
      <p:sp>
        <p:nvSpPr>
          <p:cNvPr id="4" name="Date Placeholder 3">
            <a:extLst>
              <a:ext uri="{FF2B5EF4-FFF2-40B4-BE49-F238E27FC236}">
                <a16:creationId xmlns:a16="http://schemas.microsoft.com/office/drawing/2014/main" id="{730BDA96-D91A-446A-829A-9AC2C1CAC7D2}"/>
              </a:ext>
            </a:extLst>
          </p:cNvPr>
          <p:cNvSpPr>
            <a:spLocks noGrp="1"/>
          </p:cNvSpPr>
          <p:nvPr>
            <p:ph type="dt" sz="half" idx="10"/>
          </p:nvPr>
        </p:nvSpPr>
        <p:spPr/>
        <p:txBody>
          <a:bodyPr/>
          <a:lstStyle/>
          <a:p>
            <a:fld id="{4265566A-78EF-42E9-8925-5AB7EBF5F499}" type="datetimeFigureOut">
              <a:rPr lang="ar-EG" smtClean="0"/>
              <a:t>24/07/1441</a:t>
            </a:fld>
            <a:endParaRPr lang="ar-EG"/>
          </a:p>
        </p:txBody>
      </p:sp>
      <p:sp>
        <p:nvSpPr>
          <p:cNvPr id="5" name="Footer Placeholder 4">
            <a:extLst>
              <a:ext uri="{FF2B5EF4-FFF2-40B4-BE49-F238E27FC236}">
                <a16:creationId xmlns:a16="http://schemas.microsoft.com/office/drawing/2014/main" id="{2B8D4F35-015E-4F08-BD09-C453A2D230BF}"/>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316CAD81-2F3D-4C2F-9930-08DBF9FD60EC}"/>
              </a:ext>
            </a:extLst>
          </p:cNvPr>
          <p:cNvSpPr>
            <a:spLocks noGrp="1"/>
          </p:cNvSpPr>
          <p:nvPr>
            <p:ph type="sldNum" sz="quarter" idx="12"/>
          </p:nvPr>
        </p:nvSpPr>
        <p:spPr/>
        <p:txBody>
          <a:bodyPr/>
          <a:lstStyle/>
          <a:p>
            <a:fld id="{41C19B24-1504-4F75-9E6E-15916EC98CCD}" type="slidenum">
              <a:rPr lang="ar-EG" smtClean="0"/>
              <a:t>‹#›</a:t>
            </a:fld>
            <a:endParaRPr lang="ar-EG"/>
          </a:p>
        </p:txBody>
      </p:sp>
    </p:spTree>
    <p:extLst>
      <p:ext uri="{BB962C8B-B14F-4D97-AF65-F5344CB8AC3E}">
        <p14:creationId xmlns:p14="http://schemas.microsoft.com/office/powerpoint/2010/main" val="47276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59684-CC8F-4DA2-B284-CE583B8B73CF}"/>
              </a:ext>
            </a:extLst>
          </p:cNvPr>
          <p:cNvSpPr>
            <a:spLocks noGrp="1"/>
          </p:cNvSpPr>
          <p:nvPr>
            <p:ph type="title"/>
          </p:nvPr>
        </p:nvSpPr>
        <p:spPr/>
        <p:txBody>
          <a:bodyPr/>
          <a:lstStyle/>
          <a:p>
            <a:r>
              <a:rPr lang="en-US"/>
              <a:t>Click to edit Master title style</a:t>
            </a:r>
            <a:endParaRPr lang="ar-EG"/>
          </a:p>
        </p:txBody>
      </p:sp>
      <p:sp>
        <p:nvSpPr>
          <p:cNvPr id="3" name="Vertical Text Placeholder 2">
            <a:extLst>
              <a:ext uri="{FF2B5EF4-FFF2-40B4-BE49-F238E27FC236}">
                <a16:creationId xmlns:a16="http://schemas.microsoft.com/office/drawing/2014/main" id="{DD578564-9907-429C-A161-E88F6544B0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6EBBB0E0-2902-48CE-B357-1B0B1E2EC2FB}"/>
              </a:ext>
            </a:extLst>
          </p:cNvPr>
          <p:cNvSpPr>
            <a:spLocks noGrp="1"/>
          </p:cNvSpPr>
          <p:nvPr>
            <p:ph type="dt" sz="half" idx="10"/>
          </p:nvPr>
        </p:nvSpPr>
        <p:spPr/>
        <p:txBody>
          <a:bodyPr/>
          <a:lstStyle/>
          <a:p>
            <a:fld id="{4265566A-78EF-42E9-8925-5AB7EBF5F499}" type="datetimeFigureOut">
              <a:rPr lang="ar-EG" smtClean="0"/>
              <a:t>24/07/1441</a:t>
            </a:fld>
            <a:endParaRPr lang="ar-EG"/>
          </a:p>
        </p:txBody>
      </p:sp>
      <p:sp>
        <p:nvSpPr>
          <p:cNvPr id="5" name="Footer Placeholder 4">
            <a:extLst>
              <a:ext uri="{FF2B5EF4-FFF2-40B4-BE49-F238E27FC236}">
                <a16:creationId xmlns:a16="http://schemas.microsoft.com/office/drawing/2014/main" id="{4B92C402-43D9-4143-AAFC-29F287661C80}"/>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CFB34165-AEE0-43C3-BC83-17047EF01E0C}"/>
              </a:ext>
            </a:extLst>
          </p:cNvPr>
          <p:cNvSpPr>
            <a:spLocks noGrp="1"/>
          </p:cNvSpPr>
          <p:nvPr>
            <p:ph type="sldNum" sz="quarter" idx="12"/>
          </p:nvPr>
        </p:nvSpPr>
        <p:spPr/>
        <p:txBody>
          <a:bodyPr/>
          <a:lstStyle/>
          <a:p>
            <a:fld id="{41C19B24-1504-4F75-9E6E-15916EC98CCD}" type="slidenum">
              <a:rPr lang="ar-EG" smtClean="0"/>
              <a:t>‹#›</a:t>
            </a:fld>
            <a:endParaRPr lang="ar-EG"/>
          </a:p>
        </p:txBody>
      </p:sp>
    </p:spTree>
    <p:extLst>
      <p:ext uri="{BB962C8B-B14F-4D97-AF65-F5344CB8AC3E}">
        <p14:creationId xmlns:p14="http://schemas.microsoft.com/office/powerpoint/2010/main" val="319830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FDE534-A630-4297-ACED-90C9619632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EG"/>
          </a:p>
        </p:txBody>
      </p:sp>
      <p:sp>
        <p:nvSpPr>
          <p:cNvPr id="3" name="Vertical Text Placeholder 2">
            <a:extLst>
              <a:ext uri="{FF2B5EF4-FFF2-40B4-BE49-F238E27FC236}">
                <a16:creationId xmlns:a16="http://schemas.microsoft.com/office/drawing/2014/main" id="{C16736BA-D0CA-4171-808D-6A048B998D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7A926030-382C-4DA4-9F8D-67E63687D9F8}"/>
              </a:ext>
            </a:extLst>
          </p:cNvPr>
          <p:cNvSpPr>
            <a:spLocks noGrp="1"/>
          </p:cNvSpPr>
          <p:nvPr>
            <p:ph type="dt" sz="half" idx="10"/>
          </p:nvPr>
        </p:nvSpPr>
        <p:spPr/>
        <p:txBody>
          <a:bodyPr/>
          <a:lstStyle/>
          <a:p>
            <a:fld id="{4265566A-78EF-42E9-8925-5AB7EBF5F499}" type="datetimeFigureOut">
              <a:rPr lang="ar-EG" smtClean="0"/>
              <a:t>24/07/1441</a:t>
            </a:fld>
            <a:endParaRPr lang="ar-EG"/>
          </a:p>
        </p:txBody>
      </p:sp>
      <p:sp>
        <p:nvSpPr>
          <p:cNvPr id="5" name="Footer Placeholder 4">
            <a:extLst>
              <a:ext uri="{FF2B5EF4-FFF2-40B4-BE49-F238E27FC236}">
                <a16:creationId xmlns:a16="http://schemas.microsoft.com/office/drawing/2014/main" id="{2777A29C-6A07-4963-87EA-BFCFC7EECFFB}"/>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6AC0709B-8F70-41AA-AB9E-4FCEE6744A03}"/>
              </a:ext>
            </a:extLst>
          </p:cNvPr>
          <p:cNvSpPr>
            <a:spLocks noGrp="1"/>
          </p:cNvSpPr>
          <p:nvPr>
            <p:ph type="sldNum" sz="quarter" idx="12"/>
          </p:nvPr>
        </p:nvSpPr>
        <p:spPr/>
        <p:txBody>
          <a:bodyPr/>
          <a:lstStyle/>
          <a:p>
            <a:fld id="{41C19B24-1504-4F75-9E6E-15916EC98CCD}" type="slidenum">
              <a:rPr lang="ar-EG" smtClean="0"/>
              <a:t>‹#›</a:t>
            </a:fld>
            <a:endParaRPr lang="ar-EG"/>
          </a:p>
        </p:txBody>
      </p:sp>
    </p:spTree>
    <p:extLst>
      <p:ext uri="{BB962C8B-B14F-4D97-AF65-F5344CB8AC3E}">
        <p14:creationId xmlns:p14="http://schemas.microsoft.com/office/powerpoint/2010/main" val="3540494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F4ACA-1A6E-4E4F-A0FD-0608CE2B5150}"/>
              </a:ext>
            </a:extLst>
          </p:cNvPr>
          <p:cNvSpPr>
            <a:spLocks noGrp="1"/>
          </p:cNvSpPr>
          <p:nvPr>
            <p:ph type="title"/>
          </p:nvPr>
        </p:nvSpPr>
        <p:spPr/>
        <p:txBody>
          <a:bodyPr/>
          <a:lstStyle/>
          <a:p>
            <a:r>
              <a:rPr lang="en-US"/>
              <a:t>Click to edit Master title style</a:t>
            </a:r>
            <a:endParaRPr lang="ar-EG"/>
          </a:p>
        </p:txBody>
      </p:sp>
      <p:sp>
        <p:nvSpPr>
          <p:cNvPr id="3" name="Content Placeholder 2">
            <a:extLst>
              <a:ext uri="{FF2B5EF4-FFF2-40B4-BE49-F238E27FC236}">
                <a16:creationId xmlns:a16="http://schemas.microsoft.com/office/drawing/2014/main" id="{D93D4C1B-77F3-4512-B317-4BF2D45D4E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756BDF77-3E8B-4976-9744-FDFC53F9360F}"/>
              </a:ext>
            </a:extLst>
          </p:cNvPr>
          <p:cNvSpPr>
            <a:spLocks noGrp="1"/>
          </p:cNvSpPr>
          <p:nvPr>
            <p:ph type="dt" sz="half" idx="10"/>
          </p:nvPr>
        </p:nvSpPr>
        <p:spPr/>
        <p:txBody>
          <a:bodyPr/>
          <a:lstStyle/>
          <a:p>
            <a:fld id="{4265566A-78EF-42E9-8925-5AB7EBF5F499}" type="datetimeFigureOut">
              <a:rPr lang="ar-EG" smtClean="0"/>
              <a:t>24/07/1441</a:t>
            </a:fld>
            <a:endParaRPr lang="ar-EG"/>
          </a:p>
        </p:txBody>
      </p:sp>
      <p:sp>
        <p:nvSpPr>
          <p:cNvPr id="5" name="Footer Placeholder 4">
            <a:extLst>
              <a:ext uri="{FF2B5EF4-FFF2-40B4-BE49-F238E27FC236}">
                <a16:creationId xmlns:a16="http://schemas.microsoft.com/office/drawing/2014/main" id="{CF35E548-51EE-4992-AEE4-E8DFE05E8A00}"/>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A0918550-C57A-4B33-9D71-116187CCA438}"/>
              </a:ext>
            </a:extLst>
          </p:cNvPr>
          <p:cNvSpPr>
            <a:spLocks noGrp="1"/>
          </p:cNvSpPr>
          <p:nvPr>
            <p:ph type="sldNum" sz="quarter" idx="12"/>
          </p:nvPr>
        </p:nvSpPr>
        <p:spPr/>
        <p:txBody>
          <a:bodyPr/>
          <a:lstStyle/>
          <a:p>
            <a:fld id="{41C19B24-1504-4F75-9E6E-15916EC98CCD}" type="slidenum">
              <a:rPr lang="ar-EG" smtClean="0"/>
              <a:t>‹#›</a:t>
            </a:fld>
            <a:endParaRPr lang="ar-EG"/>
          </a:p>
        </p:txBody>
      </p:sp>
    </p:spTree>
    <p:extLst>
      <p:ext uri="{BB962C8B-B14F-4D97-AF65-F5344CB8AC3E}">
        <p14:creationId xmlns:p14="http://schemas.microsoft.com/office/powerpoint/2010/main" val="471727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D4CA5-0DCD-4BA6-94B6-2B38D2BD59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EG"/>
          </a:p>
        </p:txBody>
      </p:sp>
      <p:sp>
        <p:nvSpPr>
          <p:cNvPr id="3" name="Text Placeholder 2">
            <a:extLst>
              <a:ext uri="{FF2B5EF4-FFF2-40B4-BE49-F238E27FC236}">
                <a16:creationId xmlns:a16="http://schemas.microsoft.com/office/drawing/2014/main" id="{E4902843-37CD-449B-B928-91AB0A12BE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E76C97-0D66-4507-84FF-801F9365D35F}"/>
              </a:ext>
            </a:extLst>
          </p:cNvPr>
          <p:cNvSpPr>
            <a:spLocks noGrp="1"/>
          </p:cNvSpPr>
          <p:nvPr>
            <p:ph type="dt" sz="half" idx="10"/>
          </p:nvPr>
        </p:nvSpPr>
        <p:spPr/>
        <p:txBody>
          <a:bodyPr/>
          <a:lstStyle/>
          <a:p>
            <a:fld id="{4265566A-78EF-42E9-8925-5AB7EBF5F499}" type="datetimeFigureOut">
              <a:rPr lang="ar-EG" smtClean="0"/>
              <a:t>24/07/1441</a:t>
            </a:fld>
            <a:endParaRPr lang="ar-EG"/>
          </a:p>
        </p:txBody>
      </p:sp>
      <p:sp>
        <p:nvSpPr>
          <p:cNvPr id="5" name="Footer Placeholder 4">
            <a:extLst>
              <a:ext uri="{FF2B5EF4-FFF2-40B4-BE49-F238E27FC236}">
                <a16:creationId xmlns:a16="http://schemas.microsoft.com/office/drawing/2014/main" id="{12806299-3F47-453E-9118-3CDF4D8EE461}"/>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493CBCED-2274-471B-9FFB-459EBB128D72}"/>
              </a:ext>
            </a:extLst>
          </p:cNvPr>
          <p:cNvSpPr>
            <a:spLocks noGrp="1"/>
          </p:cNvSpPr>
          <p:nvPr>
            <p:ph type="sldNum" sz="quarter" idx="12"/>
          </p:nvPr>
        </p:nvSpPr>
        <p:spPr/>
        <p:txBody>
          <a:bodyPr/>
          <a:lstStyle/>
          <a:p>
            <a:fld id="{41C19B24-1504-4F75-9E6E-15916EC98CCD}" type="slidenum">
              <a:rPr lang="ar-EG" smtClean="0"/>
              <a:t>‹#›</a:t>
            </a:fld>
            <a:endParaRPr lang="ar-EG"/>
          </a:p>
        </p:txBody>
      </p:sp>
    </p:spTree>
    <p:extLst>
      <p:ext uri="{BB962C8B-B14F-4D97-AF65-F5344CB8AC3E}">
        <p14:creationId xmlns:p14="http://schemas.microsoft.com/office/powerpoint/2010/main" val="2680155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73C9B-A017-4C83-BC77-CFEB8C2F058B}"/>
              </a:ext>
            </a:extLst>
          </p:cNvPr>
          <p:cNvSpPr>
            <a:spLocks noGrp="1"/>
          </p:cNvSpPr>
          <p:nvPr>
            <p:ph type="title"/>
          </p:nvPr>
        </p:nvSpPr>
        <p:spPr/>
        <p:txBody>
          <a:bodyPr/>
          <a:lstStyle/>
          <a:p>
            <a:r>
              <a:rPr lang="en-US"/>
              <a:t>Click to edit Master title style</a:t>
            </a:r>
            <a:endParaRPr lang="ar-EG"/>
          </a:p>
        </p:txBody>
      </p:sp>
      <p:sp>
        <p:nvSpPr>
          <p:cNvPr id="3" name="Content Placeholder 2">
            <a:extLst>
              <a:ext uri="{FF2B5EF4-FFF2-40B4-BE49-F238E27FC236}">
                <a16:creationId xmlns:a16="http://schemas.microsoft.com/office/drawing/2014/main" id="{41635A57-ED5A-4D57-BFCA-1E0297A3E9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a:extLst>
              <a:ext uri="{FF2B5EF4-FFF2-40B4-BE49-F238E27FC236}">
                <a16:creationId xmlns:a16="http://schemas.microsoft.com/office/drawing/2014/main" id="{142B2129-9F8E-4AE6-9CFF-A4887145CF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a:extLst>
              <a:ext uri="{FF2B5EF4-FFF2-40B4-BE49-F238E27FC236}">
                <a16:creationId xmlns:a16="http://schemas.microsoft.com/office/drawing/2014/main" id="{4670ACDA-080E-4236-9A18-C8AD23CCA600}"/>
              </a:ext>
            </a:extLst>
          </p:cNvPr>
          <p:cNvSpPr>
            <a:spLocks noGrp="1"/>
          </p:cNvSpPr>
          <p:nvPr>
            <p:ph type="dt" sz="half" idx="10"/>
          </p:nvPr>
        </p:nvSpPr>
        <p:spPr/>
        <p:txBody>
          <a:bodyPr/>
          <a:lstStyle/>
          <a:p>
            <a:fld id="{4265566A-78EF-42E9-8925-5AB7EBF5F499}" type="datetimeFigureOut">
              <a:rPr lang="ar-EG" smtClean="0"/>
              <a:t>24/07/1441</a:t>
            </a:fld>
            <a:endParaRPr lang="ar-EG"/>
          </a:p>
        </p:txBody>
      </p:sp>
      <p:sp>
        <p:nvSpPr>
          <p:cNvPr id="6" name="Footer Placeholder 5">
            <a:extLst>
              <a:ext uri="{FF2B5EF4-FFF2-40B4-BE49-F238E27FC236}">
                <a16:creationId xmlns:a16="http://schemas.microsoft.com/office/drawing/2014/main" id="{162D73EB-6DAC-4F78-852E-74AD70F14600}"/>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B27C67FF-E4A9-4081-875D-3907066DF0B1}"/>
              </a:ext>
            </a:extLst>
          </p:cNvPr>
          <p:cNvSpPr>
            <a:spLocks noGrp="1"/>
          </p:cNvSpPr>
          <p:nvPr>
            <p:ph type="sldNum" sz="quarter" idx="12"/>
          </p:nvPr>
        </p:nvSpPr>
        <p:spPr/>
        <p:txBody>
          <a:bodyPr/>
          <a:lstStyle/>
          <a:p>
            <a:fld id="{41C19B24-1504-4F75-9E6E-15916EC98CCD}" type="slidenum">
              <a:rPr lang="ar-EG" smtClean="0"/>
              <a:t>‹#›</a:t>
            </a:fld>
            <a:endParaRPr lang="ar-EG"/>
          </a:p>
        </p:txBody>
      </p:sp>
    </p:spTree>
    <p:extLst>
      <p:ext uri="{BB962C8B-B14F-4D97-AF65-F5344CB8AC3E}">
        <p14:creationId xmlns:p14="http://schemas.microsoft.com/office/powerpoint/2010/main" val="2373267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347B7-1032-4F79-A5AC-B060016EB101}"/>
              </a:ext>
            </a:extLst>
          </p:cNvPr>
          <p:cNvSpPr>
            <a:spLocks noGrp="1"/>
          </p:cNvSpPr>
          <p:nvPr>
            <p:ph type="title"/>
          </p:nvPr>
        </p:nvSpPr>
        <p:spPr>
          <a:xfrm>
            <a:off x="839788" y="365125"/>
            <a:ext cx="10515600" cy="1325563"/>
          </a:xfrm>
        </p:spPr>
        <p:txBody>
          <a:bodyPr/>
          <a:lstStyle/>
          <a:p>
            <a:r>
              <a:rPr lang="en-US"/>
              <a:t>Click to edit Master title style</a:t>
            </a:r>
            <a:endParaRPr lang="ar-EG"/>
          </a:p>
        </p:txBody>
      </p:sp>
      <p:sp>
        <p:nvSpPr>
          <p:cNvPr id="3" name="Text Placeholder 2">
            <a:extLst>
              <a:ext uri="{FF2B5EF4-FFF2-40B4-BE49-F238E27FC236}">
                <a16:creationId xmlns:a16="http://schemas.microsoft.com/office/drawing/2014/main" id="{19BA17B2-194C-459B-A364-8556B7839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40A615-5E51-4A5F-BDB0-063787058A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a:extLst>
              <a:ext uri="{FF2B5EF4-FFF2-40B4-BE49-F238E27FC236}">
                <a16:creationId xmlns:a16="http://schemas.microsoft.com/office/drawing/2014/main" id="{4CEA3CC1-4A83-4AE0-8882-CB071F9817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5DEFD7-FD49-42AD-B977-8C3AF3654F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a:extLst>
              <a:ext uri="{FF2B5EF4-FFF2-40B4-BE49-F238E27FC236}">
                <a16:creationId xmlns:a16="http://schemas.microsoft.com/office/drawing/2014/main" id="{DA49093A-A01D-4021-BCA2-0ACA362517E2}"/>
              </a:ext>
            </a:extLst>
          </p:cNvPr>
          <p:cNvSpPr>
            <a:spLocks noGrp="1"/>
          </p:cNvSpPr>
          <p:nvPr>
            <p:ph type="dt" sz="half" idx="10"/>
          </p:nvPr>
        </p:nvSpPr>
        <p:spPr/>
        <p:txBody>
          <a:bodyPr/>
          <a:lstStyle/>
          <a:p>
            <a:fld id="{4265566A-78EF-42E9-8925-5AB7EBF5F499}" type="datetimeFigureOut">
              <a:rPr lang="ar-EG" smtClean="0"/>
              <a:t>24/07/1441</a:t>
            </a:fld>
            <a:endParaRPr lang="ar-EG"/>
          </a:p>
        </p:txBody>
      </p:sp>
      <p:sp>
        <p:nvSpPr>
          <p:cNvPr id="8" name="Footer Placeholder 7">
            <a:extLst>
              <a:ext uri="{FF2B5EF4-FFF2-40B4-BE49-F238E27FC236}">
                <a16:creationId xmlns:a16="http://schemas.microsoft.com/office/drawing/2014/main" id="{F4F94087-F426-403F-87AB-F8592940AE9B}"/>
              </a:ext>
            </a:extLst>
          </p:cNvPr>
          <p:cNvSpPr>
            <a:spLocks noGrp="1"/>
          </p:cNvSpPr>
          <p:nvPr>
            <p:ph type="ftr" sz="quarter" idx="11"/>
          </p:nvPr>
        </p:nvSpPr>
        <p:spPr/>
        <p:txBody>
          <a:bodyPr/>
          <a:lstStyle/>
          <a:p>
            <a:endParaRPr lang="ar-EG"/>
          </a:p>
        </p:txBody>
      </p:sp>
      <p:sp>
        <p:nvSpPr>
          <p:cNvPr id="9" name="Slide Number Placeholder 8">
            <a:extLst>
              <a:ext uri="{FF2B5EF4-FFF2-40B4-BE49-F238E27FC236}">
                <a16:creationId xmlns:a16="http://schemas.microsoft.com/office/drawing/2014/main" id="{EB528108-D6F4-4903-AADE-A7ACD23303D3}"/>
              </a:ext>
            </a:extLst>
          </p:cNvPr>
          <p:cNvSpPr>
            <a:spLocks noGrp="1"/>
          </p:cNvSpPr>
          <p:nvPr>
            <p:ph type="sldNum" sz="quarter" idx="12"/>
          </p:nvPr>
        </p:nvSpPr>
        <p:spPr/>
        <p:txBody>
          <a:bodyPr/>
          <a:lstStyle/>
          <a:p>
            <a:fld id="{41C19B24-1504-4F75-9E6E-15916EC98CCD}" type="slidenum">
              <a:rPr lang="ar-EG" smtClean="0"/>
              <a:t>‹#›</a:t>
            </a:fld>
            <a:endParaRPr lang="ar-EG"/>
          </a:p>
        </p:txBody>
      </p:sp>
    </p:spTree>
    <p:extLst>
      <p:ext uri="{BB962C8B-B14F-4D97-AF65-F5344CB8AC3E}">
        <p14:creationId xmlns:p14="http://schemas.microsoft.com/office/powerpoint/2010/main" val="35699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E370-9FB2-4A14-9023-0CB4F2887593}"/>
              </a:ext>
            </a:extLst>
          </p:cNvPr>
          <p:cNvSpPr>
            <a:spLocks noGrp="1"/>
          </p:cNvSpPr>
          <p:nvPr>
            <p:ph type="title"/>
          </p:nvPr>
        </p:nvSpPr>
        <p:spPr/>
        <p:txBody>
          <a:bodyPr/>
          <a:lstStyle/>
          <a:p>
            <a:r>
              <a:rPr lang="en-US"/>
              <a:t>Click to edit Master title style</a:t>
            </a:r>
            <a:endParaRPr lang="ar-EG"/>
          </a:p>
        </p:txBody>
      </p:sp>
      <p:sp>
        <p:nvSpPr>
          <p:cNvPr id="3" name="Date Placeholder 2">
            <a:extLst>
              <a:ext uri="{FF2B5EF4-FFF2-40B4-BE49-F238E27FC236}">
                <a16:creationId xmlns:a16="http://schemas.microsoft.com/office/drawing/2014/main" id="{9AED128C-9FDE-41D4-982F-BB570C499356}"/>
              </a:ext>
            </a:extLst>
          </p:cNvPr>
          <p:cNvSpPr>
            <a:spLocks noGrp="1"/>
          </p:cNvSpPr>
          <p:nvPr>
            <p:ph type="dt" sz="half" idx="10"/>
          </p:nvPr>
        </p:nvSpPr>
        <p:spPr/>
        <p:txBody>
          <a:bodyPr/>
          <a:lstStyle/>
          <a:p>
            <a:fld id="{4265566A-78EF-42E9-8925-5AB7EBF5F499}" type="datetimeFigureOut">
              <a:rPr lang="ar-EG" smtClean="0"/>
              <a:t>24/07/1441</a:t>
            </a:fld>
            <a:endParaRPr lang="ar-EG"/>
          </a:p>
        </p:txBody>
      </p:sp>
      <p:sp>
        <p:nvSpPr>
          <p:cNvPr id="4" name="Footer Placeholder 3">
            <a:extLst>
              <a:ext uri="{FF2B5EF4-FFF2-40B4-BE49-F238E27FC236}">
                <a16:creationId xmlns:a16="http://schemas.microsoft.com/office/drawing/2014/main" id="{F42BDAED-6358-4547-9A9A-F298C724523C}"/>
              </a:ext>
            </a:extLst>
          </p:cNvPr>
          <p:cNvSpPr>
            <a:spLocks noGrp="1"/>
          </p:cNvSpPr>
          <p:nvPr>
            <p:ph type="ftr" sz="quarter" idx="11"/>
          </p:nvPr>
        </p:nvSpPr>
        <p:spPr/>
        <p:txBody>
          <a:bodyPr/>
          <a:lstStyle/>
          <a:p>
            <a:endParaRPr lang="ar-EG"/>
          </a:p>
        </p:txBody>
      </p:sp>
      <p:sp>
        <p:nvSpPr>
          <p:cNvPr id="5" name="Slide Number Placeholder 4">
            <a:extLst>
              <a:ext uri="{FF2B5EF4-FFF2-40B4-BE49-F238E27FC236}">
                <a16:creationId xmlns:a16="http://schemas.microsoft.com/office/drawing/2014/main" id="{D234A5CF-FDC4-4767-B667-BE0021872E54}"/>
              </a:ext>
            </a:extLst>
          </p:cNvPr>
          <p:cNvSpPr>
            <a:spLocks noGrp="1"/>
          </p:cNvSpPr>
          <p:nvPr>
            <p:ph type="sldNum" sz="quarter" idx="12"/>
          </p:nvPr>
        </p:nvSpPr>
        <p:spPr/>
        <p:txBody>
          <a:bodyPr/>
          <a:lstStyle/>
          <a:p>
            <a:fld id="{41C19B24-1504-4F75-9E6E-15916EC98CCD}" type="slidenum">
              <a:rPr lang="ar-EG" smtClean="0"/>
              <a:t>‹#›</a:t>
            </a:fld>
            <a:endParaRPr lang="ar-EG"/>
          </a:p>
        </p:txBody>
      </p:sp>
    </p:spTree>
    <p:extLst>
      <p:ext uri="{BB962C8B-B14F-4D97-AF65-F5344CB8AC3E}">
        <p14:creationId xmlns:p14="http://schemas.microsoft.com/office/powerpoint/2010/main" val="134605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74A50E-7C51-42A7-874B-E4619A906C60}"/>
              </a:ext>
            </a:extLst>
          </p:cNvPr>
          <p:cNvSpPr>
            <a:spLocks noGrp="1"/>
          </p:cNvSpPr>
          <p:nvPr>
            <p:ph type="dt" sz="half" idx="10"/>
          </p:nvPr>
        </p:nvSpPr>
        <p:spPr/>
        <p:txBody>
          <a:bodyPr/>
          <a:lstStyle/>
          <a:p>
            <a:fld id="{4265566A-78EF-42E9-8925-5AB7EBF5F499}" type="datetimeFigureOut">
              <a:rPr lang="ar-EG" smtClean="0"/>
              <a:t>24/07/1441</a:t>
            </a:fld>
            <a:endParaRPr lang="ar-EG"/>
          </a:p>
        </p:txBody>
      </p:sp>
      <p:sp>
        <p:nvSpPr>
          <p:cNvPr id="3" name="Footer Placeholder 2">
            <a:extLst>
              <a:ext uri="{FF2B5EF4-FFF2-40B4-BE49-F238E27FC236}">
                <a16:creationId xmlns:a16="http://schemas.microsoft.com/office/drawing/2014/main" id="{D49C57BA-10A5-40D4-AC82-0486695EEE04}"/>
              </a:ext>
            </a:extLst>
          </p:cNvPr>
          <p:cNvSpPr>
            <a:spLocks noGrp="1"/>
          </p:cNvSpPr>
          <p:nvPr>
            <p:ph type="ftr" sz="quarter" idx="11"/>
          </p:nvPr>
        </p:nvSpPr>
        <p:spPr/>
        <p:txBody>
          <a:bodyPr/>
          <a:lstStyle/>
          <a:p>
            <a:endParaRPr lang="ar-EG"/>
          </a:p>
        </p:txBody>
      </p:sp>
      <p:sp>
        <p:nvSpPr>
          <p:cNvPr id="4" name="Slide Number Placeholder 3">
            <a:extLst>
              <a:ext uri="{FF2B5EF4-FFF2-40B4-BE49-F238E27FC236}">
                <a16:creationId xmlns:a16="http://schemas.microsoft.com/office/drawing/2014/main" id="{30552EDF-D662-4C45-B45F-94C7DD735CF6}"/>
              </a:ext>
            </a:extLst>
          </p:cNvPr>
          <p:cNvSpPr>
            <a:spLocks noGrp="1"/>
          </p:cNvSpPr>
          <p:nvPr>
            <p:ph type="sldNum" sz="quarter" idx="12"/>
          </p:nvPr>
        </p:nvSpPr>
        <p:spPr/>
        <p:txBody>
          <a:bodyPr/>
          <a:lstStyle/>
          <a:p>
            <a:fld id="{41C19B24-1504-4F75-9E6E-15916EC98CCD}" type="slidenum">
              <a:rPr lang="ar-EG" smtClean="0"/>
              <a:t>‹#›</a:t>
            </a:fld>
            <a:endParaRPr lang="ar-EG"/>
          </a:p>
        </p:txBody>
      </p:sp>
    </p:spTree>
    <p:extLst>
      <p:ext uri="{BB962C8B-B14F-4D97-AF65-F5344CB8AC3E}">
        <p14:creationId xmlns:p14="http://schemas.microsoft.com/office/powerpoint/2010/main" val="3524837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3A2EF-5627-472D-B1D2-BE3EF5F041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Content Placeholder 2">
            <a:extLst>
              <a:ext uri="{FF2B5EF4-FFF2-40B4-BE49-F238E27FC236}">
                <a16:creationId xmlns:a16="http://schemas.microsoft.com/office/drawing/2014/main" id="{4E555425-1B71-4183-8120-BB607E5AA2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a:extLst>
              <a:ext uri="{FF2B5EF4-FFF2-40B4-BE49-F238E27FC236}">
                <a16:creationId xmlns:a16="http://schemas.microsoft.com/office/drawing/2014/main" id="{BD210348-7C71-4A1A-984A-8E4EDC709B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48178C-FC64-4142-86F7-ABA5125EA2A1}"/>
              </a:ext>
            </a:extLst>
          </p:cNvPr>
          <p:cNvSpPr>
            <a:spLocks noGrp="1"/>
          </p:cNvSpPr>
          <p:nvPr>
            <p:ph type="dt" sz="half" idx="10"/>
          </p:nvPr>
        </p:nvSpPr>
        <p:spPr/>
        <p:txBody>
          <a:bodyPr/>
          <a:lstStyle/>
          <a:p>
            <a:fld id="{4265566A-78EF-42E9-8925-5AB7EBF5F499}" type="datetimeFigureOut">
              <a:rPr lang="ar-EG" smtClean="0"/>
              <a:t>24/07/1441</a:t>
            </a:fld>
            <a:endParaRPr lang="ar-EG"/>
          </a:p>
        </p:txBody>
      </p:sp>
      <p:sp>
        <p:nvSpPr>
          <p:cNvPr id="6" name="Footer Placeholder 5">
            <a:extLst>
              <a:ext uri="{FF2B5EF4-FFF2-40B4-BE49-F238E27FC236}">
                <a16:creationId xmlns:a16="http://schemas.microsoft.com/office/drawing/2014/main" id="{3ED3AF89-C48F-4B2A-8AFA-43878409FB5E}"/>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6E750BAC-78CA-41ED-8CC8-3BE6F413B034}"/>
              </a:ext>
            </a:extLst>
          </p:cNvPr>
          <p:cNvSpPr>
            <a:spLocks noGrp="1"/>
          </p:cNvSpPr>
          <p:nvPr>
            <p:ph type="sldNum" sz="quarter" idx="12"/>
          </p:nvPr>
        </p:nvSpPr>
        <p:spPr/>
        <p:txBody>
          <a:bodyPr/>
          <a:lstStyle/>
          <a:p>
            <a:fld id="{41C19B24-1504-4F75-9E6E-15916EC98CCD}" type="slidenum">
              <a:rPr lang="ar-EG" smtClean="0"/>
              <a:t>‹#›</a:t>
            </a:fld>
            <a:endParaRPr lang="ar-EG"/>
          </a:p>
        </p:txBody>
      </p:sp>
    </p:spTree>
    <p:extLst>
      <p:ext uri="{BB962C8B-B14F-4D97-AF65-F5344CB8AC3E}">
        <p14:creationId xmlns:p14="http://schemas.microsoft.com/office/powerpoint/2010/main" val="66867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495A-A237-422E-9BD7-6895E29CA8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Picture Placeholder 2">
            <a:extLst>
              <a:ext uri="{FF2B5EF4-FFF2-40B4-BE49-F238E27FC236}">
                <a16:creationId xmlns:a16="http://schemas.microsoft.com/office/drawing/2014/main" id="{059E8AE1-FE36-4D92-8283-36F36200AE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a:extLst>
              <a:ext uri="{FF2B5EF4-FFF2-40B4-BE49-F238E27FC236}">
                <a16:creationId xmlns:a16="http://schemas.microsoft.com/office/drawing/2014/main" id="{85ADD5E1-36FC-44A0-A71F-E7DBCFA121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4BE0DF-4835-420E-A89A-F29116511A9A}"/>
              </a:ext>
            </a:extLst>
          </p:cNvPr>
          <p:cNvSpPr>
            <a:spLocks noGrp="1"/>
          </p:cNvSpPr>
          <p:nvPr>
            <p:ph type="dt" sz="half" idx="10"/>
          </p:nvPr>
        </p:nvSpPr>
        <p:spPr/>
        <p:txBody>
          <a:bodyPr/>
          <a:lstStyle/>
          <a:p>
            <a:fld id="{4265566A-78EF-42E9-8925-5AB7EBF5F499}" type="datetimeFigureOut">
              <a:rPr lang="ar-EG" smtClean="0"/>
              <a:t>24/07/1441</a:t>
            </a:fld>
            <a:endParaRPr lang="ar-EG"/>
          </a:p>
        </p:txBody>
      </p:sp>
      <p:sp>
        <p:nvSpPr>
          <p:cNvPr id="6" name="Footer Placeholder 5">
            <a:extLst>
              <a:ext uri="{FF2B5EF4-FFF2-40B4-BE49-F238E27FC236}">
                <a16:creationId xmlns:a16="http://schemas.microsoft.com/office/drawing/2014/main" id="{EC11C218-F412-4BE9-ABB6-866987DA634B}"/>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741C27F9-0C61-4C40-BF26-361C34DB1D91}"/>
              </a:ext>
            </a:extLst>
          </p:cNvPr>
          <p:cNvSpPr>
            <a:spLocks noGrp="1"/>
          </p:cNvSpPr>
          <p:nvPr>
            <p:ph type="sldNum" sz="quarter" idx="12"/>
          </p:nvPr>
        </p:nvSpPr>
        <p:spPr/>
        <p:txBody>
          <a:bodyPr/>
          <a:lstStyle/>
          <a:p>
            <a:fld id="{41C19B24-1504-4F75-9E6E-15916EC98CCD}" type="slidenum">
              <a:rPr lang="ar-EG" smtClean="0"/>
              <a:t>‹#›</a:t>
            </a:fld>
            <a:endParaRPr lang="ar-EG"/>
          </a:p>
        </p:txBody>
      </p:sp>
    </p:spTree>
    <p:extLst>
      <p:ext uri="{BB962C8B-B14F-4D97-AF65-F5344CB8AC3E}">
        <p14:creationId xmlns:p14="http://schemas.microsoft.com/office/powerpoint/2010/main" val="107340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4E6925-5563-404E-AF99-F3742BA095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EG"/>
          </a:p>
        </p:txBody>
      </p:sp>
      <p:sp>
        <p:nvSpPr>
          <p:cNvPr id="3" name="Text Placeholder 2">
            <a:extLst>
              <a:ext uri="{FF2B5EF4-FFF2-40B4-BE49-F238E27FC236}">
                <a16:creationId xmlns:a16="http://schemas.microsoft.com/office/drawing/2014/main" id="{C662E525-0E71-4DE6-8C52-E73ABF8C9E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642CEA5E-67EF-4255-8FB5-7B85AC4708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65566A-78EF-42E9-8925-5AB7EBF5F499}" type="datetimeFigureOut">
              <a:rPr lang="ar-EG" smtClean="0"/>
              <a:t>24/07/1441</a:t>
            </a:fld>
            <a:endParaRPr lang="ar-EG"/>
          </a:p>
        </p:txBody>
      </p:sp>
      <p:sp>
        <p:nvSpPr>
          <p:cNvPr id="5" name="Footer Placeholder 4">
            <a:extLst>
              <a:ext uri="{FF2B5EF4-FFF2-40B4-BE49-F238E27FC236}">
                <a16:creationId xmlns:a16="http://schemas.microsoft.com/office/drawing/2014/main" id="{02721B42-A390-4D47-B694-3A28FF2D85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EG"/>
          </a:p>
        </p:txBody>
      </p:sp>
      <p:sp>
        <p:nvSpPr>
          <p:cNvPr id="6" name="Slide Number Placeholder 5">
            <a:extLst>
              <a:ext uri="{FF2B5EF4-FFF2-40B4-BE49-F238E27FC236}">
                <a16:creationId xmlns:a16="http://schemas.microsoft.com/office/drawing/2014/main" id="{2B013C73-237A-444E-8FCE-13500DF114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19B24-1504-4F75-9E6E-15916EC98CCD}" type="slidenum">
              <a:rPr lang="ar-EG" smtClean="0"/>
              <a:t>‹#›</a:t>
            </a:fld>
            <a:endParaRPr lang="ar-EG"/>
          </a:p>
        </p:txBody>
      </p:sp>
    </p:spTree>
    <p:extLst>
      <p:ext uri="{BB962C8B-B14F-4D97-AF65-F5344CB8AC3E}">
        <p14:creationId xmlns:p14="http://schemas.microsoft.com/office/powerpoint/2010/main" val="1860961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32A3A-CB3B-459B-8484-4564F0BA8C95}"/>
              </a:ext>
            </a:extLst>
          </p:cNvPr>
          <p:cNvSpPr>
            <a:spLocks noGrp="1"/>
          </p:cNvSpPr>
          <p:nvPr>
            <p:ph type="title"/>
          </p:nvPr>
        </p:nvSpPr>
        <p:spPr/>
        <p:txBody>
          <a:bodyPr/>
          <a:lstStyle/>
          <a:p>
            <a:endParaRPr lang="ar-EG"/>
          </a:p>
        </p:txBody>
      </p:sp>
      <p:sp>
        <p:nvSpPr>
          <p:cNvPr id="3" name="Content Placeholder 2">
            <a:extLst>
              <a:ext uri="{FF2B5EF4-FFF2-40B4-BE49-F238E27FC236}">
                <a16:creationId xmlns:a16="http://schemas.microsoft.com/office/drawing/2014/main" id="{1A659AD3-9FEE-48F6-A110-0BC1A82744EC}"/>
              </a:ext>
            </a:extLst>
          </p:cNvPr>
          <p:cNvSpPr>
            <a:spLocks noGrp="1"/>
          </p:cNvSpPr>
          <p:nvPr>
            <p:ph idx="1"/>
          </p:nvPr>
        </p:nvSpPr>
        <p:spPr/>
        <p:txBody>
          <a:bodyPr/>
          <a:lstStyle/>
          <a:p>
            <a:endParaRPr lang="ar-EG"/>
          </a:p>
        </p:txBody>
      </p:sp>
      <p:sp>
        <p:nvSpPr>
          <p:cNvPr id="4" name="Rectangle 3">
            <a:extLst>
              <a:ext uri="{FF2B5EF4-FFF2-40B4-BE49-F238E27FC236}">
                <a16:creationId xmlns:a16="http://schemas.microsoft.com/office/drawing/2014/main" id="{6304D9B2-DCF5-4FB6-9BFB-ED8E1C27E2FD}"/>
              </a:ext>
            </a:extLst>
          </p:cNvPr>
          <p:cNvSpPr/>
          <p:nvPr/>
        </p:nvSpPr>
        <p:spPr>
          <a:xfrm>
            <a:off x="253218" y="-874774"/>
            <a:ext cx="11938782" cy="7056355"/>
          </a:xfrm>
          <a:prstGeom prst="rect">
            <a:avLst/>
          </a:prstGeom>
        </p:spPr>
        <p:txBody>
          <a:bodyPr wrap="square">
            <a:spAutoFit/>
          </a:bodyPr>
          <a:lstStyle/>
          <a:p>
            <a:pPr marL="45720" lvl="0" algn="ctr" rtl="1">
              <a:lnSpc>
                <a:spcPct val="107000"/>
              </a:lnSpc>
              <a:spcBef>
                <a:spcPts val="100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200" b="1" dirty="0">
              <a:solidFill>
                <a:srgbClr val="002060"/>
              </a:solidFill>
              <a:latin typeface="Courier New" panose="02070309020205020404" pitchFamily="49" charset="0"/>
              <a:ea typeface="Times New Roman" panose="02020603050405020304" pitchFamily="18" charset="0"/>
              <a:cs typeface="Arial" panose="020B0604020202020204" pitchFamily="34" charset="0"/>
            </a:endParaRPr>
          </a:p>
          <a:p>
            <a:pPr marL="45720" lvl="0" algn="ctr" rtl="1">
              <a:lnSpc>
                <a:spcPct val="107000"/>
              </a:lnSpc>
              <a:spcBef>
                <a:spcPts val="100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600" b="1" dirty="0">
              <a:solidFill>
                <a:srgbClr val="FFFF00"/>
              </a:solidFill>
              <a:latin typeface="Courier New" panose="02070309020205020404" pitchFamily="49" charset="0"/>
              <a:ea typeface="Times New Roman" panose="02020603050405020304" pitchFamily="18" charset="0"/>
              <a:cs typeface="Arial" panose="020B0604020202020204" pitchFamily="34" charset="0"/>
            </a:endParaRPr>
          </a:p>
          <a:p>
            <a:pPr marL="45720" lvl="0" algn="ctr" rtl="1">
              <a:lnSpc>
                <a:spcPct val="107000"/>
              </a:lnSpc>
              <a:spcBef>
                <a:spcPts val="100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b="1" dirty="0">
                <a:solidFill>
                  <a:srgbClr val="FF0000"/>
                </a:solidFill>
                <a:latin typeface="Courier New" panose="02070309020205020404" pitchFamily="49" charset="0"/>
                <a:ea typeface="Times New Roman" panose="02020603050405020304" pitchFamily="18" charset="0"/>
                <a:cs typeface="Arial" panose="020B0604020202020204" pitchFamily="34" charset="0"/>
              </a:rPr>
              <a:t>Teaching mathematics to students with special needs</a:t>
            </a:r>
            <a:endParaRPr lang="en-US" sz="3600" b="1" dirty="0">
              <a:solidFill>
                <a:srgbClr val="FF0000"/>
              </a:solidFill>
              <a:latin typeface="Courier New" panose="02070309020205020404" pitchFamily="49" charset="0"/>
              <a:ea typeface="Calibri" panose="020F0502020204030204" pitchFamily="34" charset="0"/>
              <a:cs typeface="Arial" panose="020B0604020202020204" pitchFamily="34" charset="0"/>
            </a:endParaRPr>
          </a:p>
          <a:p>
            <a:pPr marL="45720" lvl="0" algn="ctr" rtl="1">
              <a:lnSpc>
                <a:spcPct val="107000"/>
              </a:lnSpc>
              <a:spcBef>
                <a:spcPts val="100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C00000"/>
                </a:solidFill>
                <a:latin typeface="Courier New" panose="02070309020205020404" pitchFamily="49" charset="0"/>
                <a:ea typeface="Calibri" panose="020F0502020204030204" pitchFamily="34" charset="0"/>
                <a:cs typeface="Arial" panose="020B0604020202020204" pitchFamily="34" charset="0"/>
              </a:rPr>
              <a:t>2</a:t>
            </a:r>
            <a:r>
              <a:rPr lang="en-US" sz="4000" b="1" baseline="30000" dirty="0">
                <a:solidFill>
                  <a:srgbClr val="C00000"/>
                </a:solidFill>
                <a:latin typeface="Courier New" panose="02070309020205020404" pitchFamily="49" charset="0"/>
                <a:ea typeface="Calibri" panose="020F0502020204030204" pitchFamily="34" charset="0"/>
                <a:cs typeface="Arial" panose="020B0604020202020204" pitchFamily="34" charset="0"/>
              </a:rPr>
              <a:t>nd</a:t>
            </a:r>
            <a:r>
              <a:rPr lang="en-US" sz="4000" b="1" dirty="0">
                <a:solidFill>
                  <a:srgbClr val="C00000"/>
                </a:solidFill>
                <a:latin typeface="Courier New" panose="02070309020205020404" pitchFamily="49" charset="0"/>
                <a:ea typeface="Calibri" panose="020F0502020204030204" pitchFamily="34" charset="0"/>
                <a:cs typeface="Arial" panose="020B0604020202020204" pitchFamily="34" charset="0"/>
              </a:rPr>
              <a:t> Term</a:t>
            </a:r>
          </a:p>
          <a:p>
            <a:pPr lvl="0" algn="ctr" rtl="1" eaLnBrk="0" fontAlgn="base" hangingPunct="0">
              <a:lnSpc>
                <a:spcPct val="90000"/>
              </a:lnSpc>
              <a:spcBef>
                <a:spcPct val="0"/>
              </a:spcBef>
              <a:spcAft>
                <a:spcPct val="0"/>
              </a:spcAft>
            </a:pPr>
            <a:r>
              <a:rPr lang="ar-EG" altLang="ar-EG" sz="3200" b="1" dirty="0">
                <a:solidFill>
                  <a:srgbClr val="00B050"/>
                </a:solidFill>
                <a:latin typeface="Arial Unicode MS"/>
              </a:rPr>
              <a:t>Third year students, distinguished programs, Mathematics Division</a:t>
            </a:r>
            <a:endParaRPr lang="en-US" sz="6600" b="1" dirty="0">
              <a:solidFill>
                <a:srgbClr val="C00000"/>
              </a:solidFill>
              <a:latin typeface="Courier New" panose="02070309020205020404" pitchFamily="49" charset="0"/>
              <a:ea typeface="Calibri" panose="020F0502020204030204" pitchFamily="34" charset="0"/>
              <a:cs typeface="Arial" panose="020B0604020202020204" pitchFamily="34" charset="0"/>
            </a:endParaRPr>
          </a:p>
          <a:p>
            <a:pPr marL="45720" lvl="0" algn="r" rtl="1">
              <a:lnSpc>
                <a:spcPct val="90000"/>
              </a:lnSpc>
              <a:spcBef>
                <a:spcPts val="1000"/>
              </a:spcBef>
            </a:pPr>
            <a:r>
              <a:rPr lang="en-US" sz="4000" b="1" dirty="0">
                <a:solidFill>
                  <a:srgbClr val="4A9BDC">
                    <a:lumMod val="50000"/>
                  </a:srgbClr>
                </a:solidFill>
                <a:latin typeface="Century Gothic" panose="020B0502020202020204"/>
              </a:rPr>
              <a:t>Prof Dr. </a:t>
            </a:r>
            <a:r>
              <a:rPr lang="en-US" sz="4000" b="1" dirty="0" err="1">
                <a:solidFill>
                  <a:srgbClr val="4A9BDC">
                    <a:lumMod val="50000"/>
                  </a:srgbClr>
                </a:solidFill>
                <a:latin typeface="Century Gothic" panose="020B0502020202020204"/>
              </a:rPr>
              <a:t>Alaa</a:t>
            </a:r>
            <a:r>
              <a:rPr lang="en-US" sz="4000" b="1" dirty="0">
                <a:solidFill>
                  <a:srgbClr val="4A9BDC">
                    <a:lumMod val="50000"/>
                  </a:srgbClr>
                </a:solidFill>
                <a:latin typeface="Century Gothic" panose="020B0502020202020204"/>
              </a:rPr>
              <a:t>- El </a:t>
            </a:r>
            <a:r>
              <a:rPr lang="en-US" sz="4000" b="1" dirty="0" err="1">
                <a:solidFill>
                  <a:srgbClr val="4A9BDC">
                    <a:lumMod val="50000"/>
                  </a:srgbClr>
                </a:solidFill>
                <a:latin typeface="Century Gothic" panose="020B0502020202020204"/>
              </a:rPr>
              <a:t>Deen</a:t>
            </a:r>
            <a:r>
              <a:rPr lang="en-US" sz="4000" b="1" dirty="0">
                <a:solidFill>
                  <a:srgbClr val="4A9BDC">
                    <a:lumMod val="50000"/>
                  </a:srgbClr>
                </a:solidFill>
                <a:latin typeface="Century Gothic" panose="020B0502020202020204"/>
              </a:rPr>
              <a:t> Saad </a:t>
            </a:r>
            <a:r>
              <a:rPr lang="en-US" sz="4000" b="1" dirty="0" err="1">
                <a:solidFill>
                  <a:srgbClr val="4A9BDC">
                    <a:lumMod val="50000"/>
                  </a:srgbClr>
                </a:solidFill>
                <a:latin typeface="Century Gothic" panose="020B0502020202020204"/>
              </a:rPr>
              <a:t>Metwalli</a:t>
            </a:r>
            <a:endParaRPr lang="en-US" sz="4000" b="1" dirty="0">
              <a:solidFill>
                <a:srgbClr val="4A9BDC">
                  <a:lumMod val="50000"/>
                </a:srgbClr>
              </a:solidFill>
              <a:latin typeface="Century Gothic" panose="020B0502020202020204"/>
            </a:endParaRPr>
          </a:p>
          <a:p>
            <a:pPr lvl="0" algn="ctr" rtl="1">
              <a:lnSpc>
                <a:spcPct val="90000"/>
              </a:lnSpc>
              <a:spcBef>
                <a:spcPts val="1000"/>
              </a:spcBef>
              <a:buClr>
                <a:srgbClr val="F14124">
                  <a:lumMod val="75000"/>
                </a:srgbClr>
              </a:buClr>
            </a:pPr>
            <a:r>
              <a:rPr lang="en-US" sz="4000" b="1" i="1" dirty="0">
                <a:solidFill>
                  <a:srgbClr val="FF0000"/>
                </a:solidFill>
                <a:latin typeface="Century Gothic" panose="020B0502020202020204"/>
              </a:rPr>
              <a:t>Faculty of Education</a:t>
            </a:r>
          </a:p>
          <a:p>
            <a:pPr lvl="0" algn="ctr" rtl="1">
              <a:lnSpc>
                <a:spcPct val="90000"/>
              </a:lnSpc>
              <a:spcBef>
                <a:spcPts val="1000"/>
              </a:spcBef>
              <a:buClr>
                <a:srgbClr val="F14124">
                  <a:lumMod val="75000"/>
                </a:srgbClr>
              </a:buClr>
            </a:pPr>
            <a:r>
              <a:rPr lang="en-US" sz="4000" b="1" i="1" dirty="0">
                <a:solidFill>
                  <a:srgbClr val="00B0F0"/>
                </a:solidFill>
                <a:latin typeface="Century Gothic" panose="020B0502020202020204"/>
              </a:rPr>
              <a:t>2020</a:t>
            </a:r>
          </a:p>
          <a:p>
            <a:pPr marL="45720" lvl="0" algn="r" rtl="1">
              <a:lnSpc>
                <a:spcPct val="90000"/>
              </a:lnSpc>
              <a:spcBef>
                <a:spcPts val="1000"/>
              </a:spcBef>
            </a:pPr>
            <a:endParaRPr lang="ar-EG" sz="4000" b="1" dirty="0">
              <a:solidFill>
                <a:srgbClr val="4A9BDC">
                  <a:lumMod val="50000"/>
                </a:srgbClr>
              </a:solidFill>
              <a:latin typeface="Century Gothic" panose="020B0502020202020204"/>
            </a:endParaRPr>
          </a:p>
        </p:txBody>
      </p:sp>
    </p:spTree>
    <p:extLst>
      <p:ext uri="{BB962C8B-B14F-4D97-AF65-F5344CB8AC3E}">
        <p14:creationId xmlns:p14="http://schemas.microsoft.com/office/powerpoint/2010/main" val="3026798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C10E3-FA54-4981-8DB8-00F17FBCEC0F}"/>
              </a:ext>
            </a:extLst>
          </p:cNvPr>
          <p:cNvSpPr>
            <a:spLocks noGrp="1"/>
          </p:cNvSpPr>
          <p:nvPr>
            <p:ph type="title"/>
          </p:nvPr>
        </p:nvSpPr>
        <p:spPr>
          <a:xfrm>
            <a:off x="838200" y="365125"/>
            <a:ext cx="10515600" cy="2926715"/>
          </a:xfrm>
        </p:spPr>
        <p:txBody>
          <a:bodyPr>
            <a:normAutofit/>
          </a:bodyPr>
          <a:lstStyle/>
          <a:p>
            <a:pPr marL="45720" lvl="0" algn="ctr" rtl="1">
              <a:lnSpc>
                <a:spcPct val="107000"/>
              </a:lnSpc>
              <a:spcBef>
                <a:spcPts val="100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00B050"/>
                </a:solidFill>
                <a:latin typeface="Courier New" panose="02070309020205020404" pitchFamily="49" charset="0"/>
                <a:ea typeface="Times New Roman" panose="02020603050405020304" pitchFamily="18" charset="0"/>
                <a:cs typeface="Arial" panose="020B0604020202020204" pitchFamily="34" charset="0"/>
              </a:rPr>
              <a:t>First Part</a:t>
            </a:r>
            <a:br>
              <a:rPr lang="en-US" sz="4000" b="1" dirty="0">
                <a:solidFill>
                  <a:srgbClr val="FF0000"/>
                </a:solidFill>
                <a:latin typeface="Courier New" panose="02070309020205020404" pitchFamily="49" charset="0"/>
                <a:ea typeface="Times New Roman" panose="02020603050405020304" pitchFamily="18" charset="0"/>
                <a:cs typeface="Arial" panose="020B0604020202020204" pitchFamily="34" charset="0"/>
              </a:rPr>
            </a:br>
            <a:r>
              <a:rPr lang="en-US" sz="4000" b="1" dirty="0">
                <a:solidFill>
                  <a:srgbClr val="FF0000"/>
                </a:solidFill>
                <a:latin typeface="Courier New" panose="02070309020205020404" pitchFamily="49" charset="0"/>
                <a:ea typeface="Times New Roman" panose="02020603050405020304" pitchFamily="18" charset="0"/>
                <a:cs typeface="Arial" panose="020B0604020202020204" pitchFamily="34" charset="0"/>
              </a:rPr>
              <a:t>Teaching mathematics to students with learning disabilities</a:t>
            </a:r>
            <a:br>
              <a:rPr lang="en-US" sz="4000" b="1" dirty="0">
                <a:solidFill>
                  <a:srgbClr val="FF0000"/>
                </a:solidFill>
                <a:latin typeface="Courier New" panose="02070309020205020404" pitchFamily="49" charset="0"/>
                <a:ea typeface="Calibri" panose="020F0502020204030204" pitchFamily="34" charset="0"/>
                <a:cs typeface="Arial" panose="020B0604020202020204" pitchFamily="34" charset="0"/>
              </a:rPr>
            </a:br>
            <a:endParaRPr lang="ar-EG" sz="4800" dirty="0">
              <a:solidFill>
                <a:srgbClr val="FF0000"/>
              </a:solidFill>
            </a:endParaRPr>
          </a:p>
        </p:txBody>
      </p:sp>
      <p:sp>
        <p:nvSpPr>
          <p:cNvPr id="3" name="Content Placeholder 2">
            <a:extLst>
              <a:ext uri="{FF2B5EF4-FFF2-40B4-BE49-F238E27FC236}">
                <a16:creationId xmlns:a16="http://schemas.microsoft.com/office/drawing/2014/main" id="{76A00262-5DEC-43B1-868F-7CF8D4AC9643}"/>
              </a:ext>
            </a:extLst>
          </p:cNvPr>
          <p:cNvSpPr>
            <a:spLocks noGrp="1"/>
          </p:cNvSpPr>
          <p:nvPr>
            <p:ph idx="1"/>
          </p:nvPr>
        </p:nvSpPr>
        <p:spPr>
          <a:xfrm>
            <a:off x="1055076" y="3428999"/>
            <a:ext cx="10298723" cy="2747963"/>
          </a:xfrm>
        </p:spPr>
        <p:txBody>
          <a:bodyPr/>
          <a:lstStyle/>
          <a:p>
            <a:pPr algn="ctr"/>
            <a:r>
              <a:rPr lang="en-US" sz="3600" b="1" cap="all" dirty="0">
                <a:solidFill>
                  <a:srgbClr val="002060"/>
                </a:solidFill>
                <a:latin typeface="Century Gothic" panose="020B0502020202020204"/>
                <a:ea typeface="+mj-ea"/>
                <a:cs typeface="+mj-cs"/>
              </a:rPr>
              <a:t>Prof Dr. </a:t>
            </a:r>
            <a:r>
              <a:rPr lang="en-US" sz="3600" b="1" cap="all" dirty="0" err="1">
                <a:solidFill>
                  <a:srgbClr val="002060"/>
                </a:solidFill>
                <a:latin typeface="Century Gothic" panose="020B0502020202020204"/>
                <a:ea typeface="+mj-ea"/>
                <a:cs typeface="+mj-cs"/>
              </a:rPr>
              <a:t>Alaa</a:t>
            </a:r>
            <a:r>
              <a:rPr lang="en-US" sz="3600" b="1" cap="all" dirty="0">
                <a:solidFill>
                  <a:srgbClr val="002060"/>
                </a:solidFill>
                <a:latin typeface="Century Gothic" panose="020B0502020202020204"/>
                <a:ea typeface="+mj-ea"/>
                <a:cs typeface="+mj-cs"/>
              </a:rPr>
              <a:t>- El </a:t>
            </a:r>
            <a:r>
              <a:rPr lang="en-US" sz="3600" b="1" cap="all" dirty="0" err="1">
                <a:solidFill>
                  <a:srgbClr val="002060"/>
                </a:solidFill>
                <a:latin typeface="Century Gothic" panose="020B0502020202020204"/>
                <a:ea typeface="+mj-ea"/>
                <a:cs typeface="+mj-cs"/>
              </a:rPr>
              <a:t>Deen</a:t>
            </a:r>
            <a:r>
              <a:rPr lang="en-US" sz="3600" b="1" cap="all" dirty="0">
                <a:solidFill>
                  <a:srgbClr val="002060"/>
                </a:solidFill>
                <a:latin typeface="Century Gothic" panose="020B0502020202020204"/>
                <a:ea typeface="+mj-ea"/>
                <a:cs typeface="+mj-cs"/>
              </a:rPr>
              <a:t> Saad </a:t>
            </a:r>
            <a:r>
              <a:rPr lang="en-US" sz="3600" b="1" cap="all" dirty="0" err="1">
                <a:solidFill>
                  <a:srgbClr val="002060"/>
                </a:solidFill>
                <a:latin typeface="Century Gothic" panose="020B0502020202020204"/>
                <a:ea typeface="+mj-ea"/>
                <a:cs typeface="+mj-cs"/>
              </a:rPr>
              <a:t>Metwalli</a:t>
            </a:r>
            <a:br>
              <a:rPr lang="en-US" sz="3600" b="1" cap="all" dirty="0">
                <a:solidFill>
                  <a:srgbClr val="002060"/>
                </a:solidFill>
                <a:latin typeface="Century Gothic" panose="020B0502020202020204"/>
                <a:ea typeface="+mj-ea"/>
                <a:cs typeface="+mj-cs"/>
              </a:rPr>
            </a:br>
            <a:br>
              <a:rPr lang="en-US" sz="3600" b="1" cap="all" dirty="0">
                <a:solidFill>
                  <a:srgbClr val="002060"/>
                </a:solidFill>
                <a:latin typeface="Century Gothic" panose="020B0502020202020204"/>
                <a:ea typeface="+mj-ea"/>
                <a:cs typeface="+mj-cs"/>
              </a:rPr>
            </a:br>
            <a:r>
              <a:rPr lang="en-US" sz="3600" b="1" i="1" cap="all" dirty="0">
                <a:solidFill>
                  <a:srgbClr val="C00000"/>
                </a:solidFill>
                <a:latin typeface="Century Gothic" panose="020B0502020202020204"/>
                <a:ea typeface="+mj-ea"/>
                <a:cs typeface="+mj-cs"/>
              </a:rPr>
              <a:t>Faculty of Education</a:t>
            </a:r>
            <a:br>
              <a:rPr lang="en-US" sz="3600" b="1" i="1" cap="all" dirty="0">
                <a:solidFill>
                  <a:srgbClr val="002060"/>
                </a:solidFill>
                <a:latin typeface="Century Gothic" panose="020B0502020202020204"/>
                <a:ea typeface="+mj-ea"/>
                <a:cs typeface="+mj-cs"/>
              </a:rPr>
            </a:br>
            <a:br>
              <a:rPr lang="en-US" sz="3600" b="1" i="1" cap="all" dirty="0">
                <a:solidFill>
                  <a:srgbClr val="002060"/>
                </a:solidFill>
                <a:latin typeface="Century Gothic" panose="020B0502020202020204"/>
                <a:ea typeface="+mj-ea"/>
                <a:cs typeface="+mj-cs"/>
              </a:rPr>
            </a:br>
            <a:r>
              <a:rPr lang="en-US" sz="3600" b="1" i="1" cap="all" dirty="0">
                <a:solidFill>
                  <a:srgbClr val="00B050"/>
                </a:solidFill>
                <a:latin typeface="Century Gothic" panose="020B0502020202020204"/>
                <a:ea typeface="+mj-ea"/>
                <a:cs typeface="+mj-cs"/>
              </a:rPr>
              <a:t>2020</a:t>
            </a:r>
            <a:endParaRPr lang="ar-EG" dirty="0">
              <a:solidFill>
                <a:srgbClr val="00B050"/>
              </a:solidFill>
            </a:endParaRPr>
          </a:p>
        </p:txBody>
      </p:sp>
    </p:spTree>
    <p:extLst>
      <p:ext uri="{BB962C8B-B14F-4D97-AF65-F5344CB8AC3E}">
        <p14:creationId xmlns:p14="http://schemas.microsoft.com/office/powerpoint/2010/main" val="2818700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5F0AD-6FDF-4BE0-BB5E-70DEA39B685F}"/>
              </a:ext>
            </a:extLst>
          </p:cNvPr>
          <p:cNvSpPr>
            <a:spLocks noGrp="1"/>
          </p:cNvSpPr>
          <p:nvPr>
            <p:ph type="ctrTitle"/>
          </p:nvPr>
        </p:nvSpPr>
        <p:spPr/>
        <p:txBody>
          <a:bodyPr/>
          <a:lstStyle/>
          <a:p>
            <a:endParaRPr lang="ar-EG"/>
          </a:p>
        </p:txBody>
      </p:sp>
      <p:sp>
        <p:nvSpPr>
          <p:cNvPr id="3" name="Subtitle 2">
            <a:extLst>
              <a:ext uri="{FF2B5EF4-FFF2-40B4-BE49-F238E27FC236}">
                <a16:creationId xmlns:a16="http://schemas.microsoft.com/office/drawing/2014/main" id="{B8F08171-6DE0-4501-BA11-CDD99767FD75}"/>
              </a:ext>
            </a:extLst>
          </p:cNvPr>
          <p:cNvSpPr>
            <a:spLocks noGrp="1"/>
          </p:cNvSpPr>
          <p:nvPr>
            <p:ph type="subTitle" idx="1"/>
          </p:nvPr>
        </p:nvSpPr>
        <p:spPr/>
        <p:txBody>
          <a:bodyPr/>
          <a:lstStyle/>
          <a:p>
            <a:endParaRPr lang="ar-EG"/>
          </a:p>
        </p:txBody>
      </p:sp>
      <p:sp>
        <p:nvSpPr>
          <p:cNvPr id="4" name="Rectangle 3">
            <a:extLst>
              <a:ext uri="{FF2B5EF4-FFF2-40B4-BE49-F238E27FC236}">
                <a16:creationId xmlns:a16="http://schemas.microsoft.com/office/drawing/2014/main" id="{FC04917F-0CC1-4FDB-8602-F8884498430C}"/>
              </a:ext>
            </a:extLst>
          </p:cNvPr>
          <p:cNvSpPr/>
          <p:nvPr/>
        </p:nvSpPr>
        <p:spPr>
          <a:xfrm>
            <a:off x="126609" y="89625"/>
            <a:ext cx="12065391" cy="535531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5400" b="1" i="0" u="none" strike="noStrike" kern="0" cap="none" spc="0" normalizeH="0" baseline="0" noProof="0" dirty="0">
              <a:ln>
                <a:noFill/>
              </a:ln>
              <a:solidFill>
                <a:srgbClr val="C00000"/>
              </a:solidFill>
              <a:effectLst>
                <a:reflection blurRad="6350" stA="55000" endA="300" endPos="45500" dir="5400000" sy="-100000" algn="bl" rotWithShape="0"/>
              </a:effectLst>
              <a:uLnTx/>
              <a:uFillTx/>
              <a:latin typeface="Trebuchet MS"/>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a:noFill/>
                </a:ln>
                <a:solidFill>
                  <a:srgbClr val="C00000"/>
                </a:solidFill>
                <a:effectLst>
                  <a:reflection blurRad="6350" stA="55000" endA="300" endPos="45500" dir="5400000" sy="-100000" algn="bl" rotWithShape="0"/>
                </a:effectLst>
                <a:uLnTx/>
                <a:uFillTx/>
                <a:latin typeface="Trebuchet MS"/>
                <a:ea typeface="+mn-ea"/>
                <a:cs typeface="+mn-cs"/>
              </a:rPr>
              <a:t>Lecture 4</a:t>
            </a:r>
            <a:br>
              <a:rPr kumimoji="0" lang="en-US" sz="5400" b="1" i="0" u="none" strike="noStrike" kern="0" cap="none" spc="0" normalizeH="0" baseline="0" noProof="0" dirty="0">
                <a:ln>
                  <a:noFill/>
                </a:ln>
                <a:solidFill>
                  <a:srgbClr val="C00000"/>
                </a:solidFill>
                <a:effectLst>
                  <a:reflection blurRad="6350" stA="55000" endA="300" endPos="45500" dir="5400000" sy="-100000" algn="bl" rotWithShape="0"/>
                </a:effectLst>
                <a:uLnTx/>
                <a:uFillTx/>
                <a:latin typeface="Trebuchet MS"/>
                <a:ea typeface="+mn-ea"/>
                <a:cs typeface="+mn-cs"/>
              </a:rPr>
            </a:br>
            <a:r>
              <a:rPr kumimoji="0" lang="en-US" sz="5400" b="1" i="0" u="none" strike="noStrike" kern="0" cap="none" spc="0" normalizeH="0" baseline="0" noProof="0" dirty="0">
                <a:ln>
                  <a:noFill/>
                </a:ln>
                <a:solidFill>
                  <a:srgbClr val="C00000"/>
                </a:solidFill>
                <a:effectLst>
                  <a:reflection blurRad="6350" stA="55000" endA="300" endPos="45500" dir="5400000" sy="-100000" algn="bl" rotWithShape="0"/>
                </a:effectLst>
                <a:uLnTx/>
                <a:uFillTx/>
                <a:latin typeface="Trebuchet MS"/>
                <a:ea typeface="+mn-ea"/>
                <a:cs typeface="+mn-cs"/>
              </a:rPr>
              <a:t> </a:t>
            </a:r>
            <a:br>
              <a:rPr kumimoji="0" lang="en-US" sz="5400" b="1" i="0" u="none" strike="noStrike" kern="0" cap="none" spc="0" normalizeH="0" baseline="0" noProof="0" dirty="0">
                <a:ln>
                  <a:noFill/>
                </a:ln>
                <a:solidFill>
                  <a:srgbClr val="C00000"/>
                </a:solidFill>
                <a:effectLst>
                  <a:reflection blurRad="6350" stA="55000" endA="300" endPos="45500" dir="5400000" sy="-100000" algn="bl" rotWithShape="0"/>
                </a:effectLst>
                <a:uLnTx/>
                <a:uFillTx/>
                <a:latin typeface="Trebuchet MS"/>
                <a:ea typeface="+mn-ea"/>
                <a:cs typeface="+mn-cs"/>
              </a:rPr>
            </a:br>
            <a:r>
              <a:rPr kumimoji="0" lang="en-US" sz="4000" b="1" i="0" u="none" strike="noStrike" kern="0" cap="all" spc="0" normalizeH="0" baseline="0" noProof="0" dirty="0">
                <a:ln>
                  <a:noFill/>
                </a:ln>
                <a:solidFill>
                  <a:srgbClr val="002060"/>
                </a:solidFill>
                <a:effectLst/>
                <a:uLnTx/>
                <a:uFillTx/>
                <a:latin typeface="Century Gothic" panose="020B0502020202020204"/>
                <a:ea typeface="+mn-ea"/>
                <a:cs typeface="+mn-cs"/>
              </a:rPr>
              <a:t>The role of a mathematics teacher</a:t>
            </a:r>
            <a:br>
              <a:rPr kumimoji="0" lang="en-US" sz="4000" b="1" i="0" u="none" strike="noStrike" kern="0" cap="all" spc="0" normalizeH="0" baseline="0" noProof="0" dirty="0">
                <a:ln>
                  <a:noFill/>
                </a:ln>
                <a:solidFill>
                  <a:srgbClr val="002060"/>
                </a:solidFill>
                <a:effectLst/>
                <a:uLnTx/>
                <a:uFillTx/>
                <a:latin typeface="Century Gothic" panose="020B0502020202020204"/>
                <a:ea typeface="+mn-ea"/>
                <a:cs typeface="+mn-cs"/>
              </a:rPr>
            </a:br>
            <a:r>
              <a:rPr kumimoji="0" lang="en-US" sz="4000" b="1" i="0" u="none" strike="noStrike" kern="0" cap="all" spc="0" normalizeH="0" baseline="0" noProof="0" dirty="0">
                <a:ln>
                  <a:noFill/>
                </a:ln>
                <a:solidFill>
                  <a:srgbClr val="002060"/>
                </a:solidFill>
                <a:effectLst/>
                <a:uLnTx/>
                <a:uFillTx/>
                <a:latin typeface="Century Gothic" panose="020B0502020202020204"/>
                <a:ea typeface="+mn-ea"/>
                <a:cs typeface="+mn-cs"/>
              </a:rPr>
              <a:t> in treating learning difficulties</a:t>
            </a:r>
            <a:br>
              <a:rPr kumimoji="0" lang="en-US" sz="6000" b="1" i="0" u="none" strike="noStrike" kern="0" cap="all" spc="0" normalizeH="0" baseline="0" noProof="0" dirty="0">
                <a:ln>
                  <a:noFill/>
                </a:ln>
                <a:solidFill>
                  <a:srgbClr val="C00000"/>
                </a:solidFill>
                <a:effectLst/>
                <a:uLnTx/>
                <a:uFillTx/>
                <a:latin typeface="Century Gothic" panose="020B0502020202020204"/>
                <a:ea typeface="+mn-ea"/>
                <a:cs typeface="+mn-cs"/>
              </a:rPr>
            </a:br>
            <a:br>
              <a:rPr kumimoji="0" lang="en-US" sz="4000" b="1" i="0" u="none" strike="noStrike" kern="0" cap="all" spc="0" normalizeH="0" baseline="0" noProof="0" dirty="0">
                <a:ln>
                  <a:noFill/>
                </a:ln>
                <a:solidFill>
                  <a:srgbClr val="C00000"/>
                </a:solidFill>
                <a:effectLst/>
                <a:uLnTx/>
                <a:uFillTx/>
                <a:latin typeface="Century Gothic" panose="020B0502020202020204"/>
                <a:ea typeface="+mn-ea"/>
                <a:cs typeface="+mn-cs"/>
              </a:rPr>
            </a:br>
            <a:r>
              <a:rPr kumimoji="0" lang="en-US" sz="6000" b="1" i="0" u="none" strike="noStrike" kern="0" cap="all" spc="0" normalizeH="0" baseline="0" noProof="0" dirty="0">
                <a:ln>
                  <a:noFill/>
                </a:ln>
                <a:solidFill>
                  <a:srgbClr val="C00000"/>
                </a:solidFill>
                <a:effectLst/>
                <a:uLnTx/>
                <a:uFillTx/>
                <a:latin typeface="Century Gothic" panose="020B0502020202020204"/>
                <a:ea typeface="+mn-ea"/>
                <a:cs typeface="+mn-cs"/>
              </a:rPr>
              <a:t>Prof DR. ALAA METWALLI</a:t>
            </a:r>
            <a:endParaRPr kumimoji="0" lang="ar-EG" sz="1800" b="0" i="0" u="none" strike="noStrike" kern="0" cap="none" spc="0" normalizeH="0" baseline="0" noProof="0" dirty="0">
              <a:ln>
                <a:noFill/>
              </a:ln>
              <a:solidFill>
                <a:srgbClr val="C00000"/>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570058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A8377-BB5E-4A41-BB81-E9B607852D6D}"/>
              </a:ext>
            </a:extLst>
          </p:cNvPr>
          <p:cNvSpPr>
            <a:spLocks noGrp="1"/>
          </p:cNvSpPr>
          <p:nvPr>
            <p:ph type="title"/>
          </p:nvPr>
        </p:nvSpPr>
        <p:spPr/>
        <p:txBody>
          <a:bodyPr/>
          <a:lstStyle/>
          <a:p>
            <a:endParaRPr lang="ar-EG"/>
          </a:p>
        </p:txBody>
      </p:sp>
      <p:sp>
        <p:nvSpPr>
          <p:cNvPr id="3" name="Content Placeholder 2">
            <a:extLst>
              <a:ext uri="{FF2B5EF4-FFF2-40B4-BE49-F238E27FC236}">
                <a16:creationId xmlns:a16="http://schemas.microsoft.com/office/drawing/2014/main" id="{2ABBA6F0-9BA1-42FA-B016-283F69D1B318}"/>
              </a:ext>
            </a:extLst>
          </p:cNvPr>
          <p:cNvSpPr>
            <a:spLocks noGrp="1"/>
          </p:cNvSpPr>
          <p:nvPr>
            <p:ph idx="1"/>
          </p:nvPr>
        </p:nvSpPr>
        <p:spPr/>
        <p:txBody>
          <a:bodyPr/>
          <a:lstStyle/>
          <a:p>
            <a:pPr lvl="0">
              <a:lnSpc>
                <a:spcPct val="107000"/>
              </a:lnSpc>
              <a:spcAft>
                <a:spcPts val="800"/>
              </a:spcAft>
            </a:pPr>
            <a:r>
              <a:rPr lang="en-US" sz="4800" b="1" dirty="0">
                <a:solidFill>
                  <a:srgbClr val="002060"/>
                </a:solidFill>
                <a:latin typeface="Bahnschrift Condensed" panose="020B0502040204020203" pitchFamily="34" charset="0"/>
                <a:ea typeface="Calibri" panose="020F0502020204030204" pitchFamily="34" charset="0"/>
                <a:cs typeface="Arial" panose="020B0604020202020204" pitchFamily="34" charset="0"/>
              </a:rPr>
              <a:t>The role of a mathematics teacher in treating learning difficulties:</a:t>
            </a:r>
            <a:r>
              <a:rPr lang="ar-SA" sz="4800" b="1" dirty="0">
                <a:solidFill>
                  <a:srgbClr val="002060"/>
                </a:solidFill>
                <a:latin typeface="Bahnschrift Condensed" panose="020B0502040204020203" pitchFamily="34" charset="0"/>
                <a:ea typeface="Calibri" panose="020F0502020204030204" pitchFamily="34" charset="0"/>
              </a:rPr>
              <a:t>-</a:t>
            </a:r>
            <a:endParaRPr lang="en-US"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457200" lvl="0" rtl="1">
              <a:lnSpc>
                <a:spcPct val="107000"/>
              </a:lnSpc>
              <a:spcAft>
                <a:spcPts val="800"/>
              </a:spcAft>
            </a:pPr>
            <a:r>
              <a:rPr lang="en-US" b="1" dirty="0">
                <a:solidFill>
                  <a:srgbClr val="C00000"/>
                </a:solidFill>
                <a:latin typeface="Calibri" panose="020F0502020204030204" pitchFamily="34" charset="0"/>
                <a:ea typeface="Calibri" panose="020F0502020204030204" pitchFamily="34" charset="0"/>
                <a:cs typeface="Arial" panose="020B0604020202020204" pitchFamily="34" charset="0"/>
              </a:rPr>
              <a:t>The students learning difficulties treatment stage of the diagnosis identifying the difficulties and knowing their causes the treatment phase aims to reduce the mistakes that students make and correct these mistakes.</a:t>
            </a:r>
          </a:p>
          <a:p>
            <a:pPr marL="0" lvl="0" indent="0" algn="r" rtl="1">
              <a:buNone/>
            </a:pPr>
            <a:endParaRPr lang="en-US" b="1" dirty="0">
              <a:solidFill>
                <a:srgbClr val="C00000"/>
              </a:solidFill>
              <a:latin typeface="Century Gothic" panose="020B0502020202020204"/>
            </a:endParaRPr>
          </a:p>
          <a:p>
            <a:endParaRPr lang="ar-EG" dirty="0">
              <a:solidFill>
                <a:srgbClr val="C00000"/>
              </a:solidFill>
            </a:endParaRPr>
          </a:p>
        </p:txBody>
      </p:sp>
    </p:spTree>
    <p:extLst>
      <p:ext uri="{BB962C8B-B14F-4D97-AF65-F5344CB8AC3E}">
        <p14:creationId xmlns:p14="http://schemas.microsoft.com/office/powerpoint/2010/main" val="3619449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B994C-7A0A-4101-9E11-20F9D4F6274A}"/>
              </a:ext>
            </a:extLst>
          </p:cNvPr>
          <p:cNvSpPr>
            <a:spLocks noGrp="1"/>
          </p:cNvSpPr>
          <p:nvPr>
            <p:ph type="title"/>
          </p:nvPr>
        </p:nvSpPr>
        <p:spPr/>
        <p:txBody>
          <a:bodyPr/>
          <a:lstStyle/>
          <a:p>
            <a:endParaRPr lang="ar-EG"/>
          </a:p>
        </p:txBody>
      </p:sp>
      <p:sp>
        <p:nvSpPr>
          <p:cNvPr id="3" name="Content Placeholder 2">
            <a:extLst>
              <a:ext uri="{FF2B5EF4-FFF2-40B4-BE49-F238E27FC236}">
                <a16:creationId xmlns:a16="http://schemas.microsoft.com/office/drawing/2014/main" id="{CCE1ED84-7EFC-480D-A569-EB43F6BF7876}"/>
              </a:ext>
            </a:extLst>
          </p:cNvPr>
          <p:cNvSpPr>
            <a:spLocks noGrp="1"/>
          </p:cNvSpPr>
          <p:nvPr>
            <p:ph idx="1"/>
          </p:nvPr>
        </p:nvSpPr>
        <p:spPr/>
        <p:txBody>
          <a:bodyPr>
            <a:normAutofit fontScale="92500" lnSpcReduction="10000"/>
          </a:bodyPr>
          <a:lstStyle/>
          <a:p>
            <a:pPr lvl="0">
              <a:lnSpc>
                <a:spcPct val="107000"/>
              </a:lnSpc>
              <a:spcAft>
                <a:spcPts val="800"/>
              </a:spcAft>
            </a:pPr>
            <a:r>
              <a:rPr lang="en-US" sz="4400" b="1" dirty="0">
                <a:solidFill>
                  <a:srgbClr val="002060"/>
                </a:solidFill>
                <a:latin typeface="Bahnschrift SemiCondensed" panose="020B0502040204020203" pitchFamily="34" charset="0"/>
                <a:ea typeface="Calibri" panose="020F0502020204030204" pitchFamily="34" charset="0"/>
                <a:cs typeface="Arial" panose="020B0604020202020204" pitchFamily="34" charset="0"/>
              </a:rPr>
              <a:t>Johnson sets some rules for treating learning disabilities :</a:t>
            </a:r>
            <a:endParaRPr lang="en-US"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buClr>
                <a:srgbClr val="000000"/>
              </a:buClr>
              <a:buSzPts val="1200"/>
            </a:pPr>
            <a:r>
              <a:rPr lang="en-US" b="1" dirty="0">
                <a:solidFill>
                  <a:srgbClr val="C00000"/>
                </a:solidFill>
                <a:latin typeface="Calibri" panose="020F0502020204030204" pitchFamily="34" charset="0"/>
                <a:ea typeface="Calibri" panose="020F0502020204030204" pitchFamily="34" charset="0"/>
                <a:cs typeface="Arial" panose="020B0604020202020204" pitchFamily="34" charset="0"/>
              </a:rPr>
              <a:t>learning disability treatment programs should be more individual.</a:t>
            </a:r>
          </a:p>
          <a:p>
            <a:pPr marL="342900" lvl="0" indent="-342900">
              <a:lnSpc>
                <a:spcPct val="107000"/>
              </a:lnSpc>
              <a:buClr>
                <a:srgbClr val="000000"/>
              </a:buClr>
              <a:buSzPts val="1200"/>
              <a:buFont typeface="Courier New" panose="02070309020205020404" pitchFamily="49" charset="0"/>
              <a:buChar char="o"/>
            </a:pPr>
            <a:r>
              <a:rPr lang="en-US" b="1" dirty="0">
                <a:solidFill>
                  <a:srgbClr val="C00000"/>
                </a:solidFill>
                <a:latin typeface="Calibri" panose="020F0502020204030204" pitchFamily="34" charset="0"/>
                <a:ea typeface="Calibri" panose="020F0502020204030204" pitchFamily="34" charset="0"/>
                <a:cs typeface="Arial" panose="020B0604020202020204" pitchFamily="34" charset="0"/>
              </a:rPr>
              <a:t>The treatment and teaching should be direct towards the level of growth.</a:t>
            </a:r>
          </a:p>
          <a:p>
            <a:pPr marL="342900" lvl="0" indent="-342900">
              <a:lnSpc>
                <a:spcPct val="107000"/>
              </a:lnSpc>
              <a:spcAft>
                <a:spcPts val="800"/>
              </a:spcAft>
              <a:buClr>
                <a:srgbClr val="000000"/>
              </a:buClr>
              <a:buSzPts val="1200"/>
              <a:buFont typeface="Courier New" panose="02070309020205020404" pitchFamily="49" charset="0"/>
              <a:buChar char="o"/>
            </a:pPr>
            <a:r>
              <a:rPr lang="en-US" b="1" dirty="0">
                <a:solidFill>
                  <a:srgbClr val="C00000"/>
                </a:solidFill>
                <a:latin typeface="Calibri" panose="020F0502020204030204" pitchFamily="34" charset="0"/>
                <a:ea typeface="Calibri" panose="020F0502020204030204" pitchFamily="34" charset="0"/>
                <a:cs typeface="Arial" panose="020B0604020202020204" pitchFamily="34" charset="0"/>
              </a:rPr>
              <a:t>Be suitable for therapeutic activities.</a:t>
            </a:r>
          </a:p>
          <a:p>
            <a:pPr lvl="0"/>
            <a:r>
              <a:rPr lang="en-US" b="1" dirty="0">
                <a:solidFill>
                  <a:srgbClr val="C00000"/>
                </a:solidFill>
                <a:latin typeface="Calibri" panose="020F0502020204030204" pitchFamily="34" charset="0"/>
                <a:ea typeface="Calibri" panose="020F0502020204030204" pitchFamily="34" charset="0"/>
                <a:cs typeface="Arial" panose="020B0604020202020204" pitchFamily="34" charset="0"/>
              </a:rPr>
              <a:t>the therapeutic teaching program includes verbal and </a:t>
            </a:r>
            <a:r>
              <a:rPr lang="en-US" b="1" dirty="0" err="1">
                <a:solidFill>
                  <a:srgbClr val="C00000"/>
                </a:solidFill>
                <a:latin typeface="Calibri" panose="020F0502020204030204" pitchFamily="34" charset="0"/>
                <a:ea typeface="Calibri" panose="020F0502020204030204" pitchFamily="34" charset="0"/>
                <a:cs typeface="Arial" panose="020B0604020202020204" pitchFamily="34" charset="0"/>
              </a:rPr>
              <a:t>non_verbal</a:t>
            </a:r>
            <a:r>
              <a:rPr lang="en-US" b="1" dirty="0">
                <a:solidFill>
                  <a:srgbClr val="C00000"/>
                </a:solidFill>
                <a:latin typeface="Calibri" panose="020F0502020204030204" pitchFamily="34" charset="0"/>
                <a:ea typeface="Calibri" panose="020F0502020204030204" pitchFamily="34" charset="0"/>
                <a:cs typeface="Arial" panose="020B0604020202020204" pitchFamily="34" charset="0"/>
              </a:rPr>
              <a:t> subjects</a:t>
            </a:r>
            <a:endParaRPr lang="ar-EG" b="1" dirty="0">
              <a:solidFill>
                <a:srgbClr val="C00000"/>
              </a:solidFill>
              <a:latin typeface="Century Gothic" panose="020B0502020202020204"/>
            </a:endParaRPr>
          </a:p>
          <a:p>
            <a:endParaRPr lang="ar-EG" dirty="0">
              <a:solidFill>
                <a:srgbClr val="C00000"/>
              </a:solidFill>
            </a:endParaRPr>
          </a:p>
        </p:txBody>
      </p:sp>
    </p:spTree>
    <p:extLst>
      <p:ext uri="{BB962C8B-B14F-4D97-AF65-F5344CB8AC3E}">
        <p14:creationId xmlns:p14="http://schemas.microsoft.com/office/powerpoint/2010/main" val="3951756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BD465-1451-4F6C-8523-E317BC6CC2FA}"/>
              </a:ext>
            </a:extLst>
          </p:cNvPr>
          <p:cNvSpPr>
            <a:spLocks noGrp="1"/>
          </p:cNvSpPr>
          <p:nvPr>
            <p:ph type="title"/>
          </p:nvPr>
        </p:nvSpPr>
        <p:spPr/>
        <p:txBody>
          <a:bodyPr/>
          <a:lstStyle/>
          <a:p>
            <a:endParaRPr lang="ar-EG"/>
          </a:p>
        </p:txBody>
      </p:sp>
      <p:sp>
        <p:nvSpPr>
          <p:cNvPr id="3" name="Content Placeholder 2">
            <a:extLst>
              <a:ext uri="{FF2B5EF4-FFF2-40B4-BE49-F238E27FC236}">
                <a16:creationId xmlns:a16="http://schemas.microsoft.com/office/drawing/2014/main" id="{E25E6817-37D6-4544-B8E2-136557EE026C}"/>
              </a:ext>
            </a:extLst>
          </p:cNvPr>
          <p:cNvSpPr>
            <a:spLocks noGrp="1"/>
          </p:cNvSpPr>
          <p:nvPr>
            <p:ph idx="1"/>
          </p:nvPr>
        </p:nvSpPr>
        <p:spPr>
          <a:xfrm>
            <a:off x="478302" y="365125"/>
            <a:ext cx="11521440" cy="6359232"/>
          </a:xfrm>
        </p:spPr>
        <p:txBody>
          <a:bodyPr>
            <a:normAutofit lnSpcReduction="10000"/>
          </a:bodyPr>
          <a:lstStyle/>
          <a:p>
            <a:pPr marL="0" lvl="0" indent="0">
              <a:buNone/>
            </a:pPr>
            <a:r>
              <a:rPr lang="en-US" sz="3200" b="1" dirty="0">
                <a:solidFill>
                  <a:srgbClr val="002060"/>
                </a:solidFill>
                <a:latin typeface="Century Gothic" panose="020B0502020202020204"/>
              </a:rPr>
              <a:t>It is worth noting that among the characteristics of pupils with learning difficulties is that they do not learn easily like ordinary pupils, so adjustments must be made to overcome these difficulties, including:</a:t>
            </a:r>
          </a:p>
          <a:p>
            <a:pPr marL="0" lvl="0" indent="0">
              <a:buNone/>
            </a:pPr>
            <a:r>
              <a:rPr lang="en-US" sz="2400" b="1" dirty="0">
                <a:solidFill>
                  <a:srgbClr val="C00000"/>
                </a:solidFill>
                <a:latin typeface="Century Gothic" panose="020B0502020202020204"/>
              </a:rPr>
              <a:t>o	move in teaching slowly.</a:t>
            </a:r>
          </a:p>
          <a:p>
            <a:pPr marL="0" lvl="0" indent="0">
              <a:buNone/>
            </a:pPr>
            <a:r>
              <a:rPr lang="en-US" sz="2400" b="1" dirty="0">
                <a:solidFill>
                  <a:srgbClr val="C00000"/>
                </a:solidFill>
                <a:latin typeface="Century Gothic" panose="020B0502020202020204"/>
              </a:rPr>
              <a:t>o	diversify activities.</a:t>
            </a:r>
          </a:p>
          <a:p>
            <a:pPr marL="0" lvl="0" indent="0">
              <a:buNone/>
            </a:pPr>
            <a:r>
              <a:rPr lang="en-US" sz="2400" b="1" dirty="0">
                <a:solidFill>
                  <a:srgbClr val="C00000"/>
                </a:solidFill>
                <a:latin typeface="Century Gothic" panose="020B0502020202020204"/>
              </a:rPr>
              <a:t>o	link learning processes with familiar experience (current events, sports room, soccer matches) .</a:t>
            </a:r>
          </a:p>
          <a:p>
            <a:pPr marL="0" lvl="0" indent="0">
              <a:buNone/>
            </a:pPr>
            <a:r>
              <a:rPr lang="en-US" sz="2400" b="1" dirty="0">
                <a:solidFill>
                  <a:srgbClr val="C00000"/>
                </a:solidFill>
                <a:latin typeface="Century Gothic" panose="020B0502020202020204"/>
              </a:rPr>
              <a:t>o	</a:t>
            </a:r>
            <a:r>
              <a:rPr lang="en-US" sz="2400" b="1" dirty="0" err="1">
                <a:solidFill>
                  <a:srgbClr val="C00000"/>
                </a:solidFill>
                <a:latin typeface="Century Gothic" panose="020B0502020202020204"/>
              </a:rPr>
              <a:t>instal</a:t>
            </a:r>
            <a:r>
              <a:rPr lang="en-US" sz="2400" b="1" dirty="0">
                <a:solidFill>
                  <a:srgbClr val="C00000"/>
                </a:solidFill>
                <a:latin typeface="Century Gothic" panose="020B0502020202020204"/>
              </a:rPr>
              <a:t> new learning processes by providing a wide rang of experience.</a:t>
            </a:r>
          </a:p>
          <a:p>
            <a:pPr marL="0" lvl="0" indent="0">
              <a:buNone/>
            </a:pPr>
            <a:r>
              <a:rPr lang="en-US" sz="2400" b="1" dirty="0">
                <a:solidFill>
                  <a:srgbClr val="C00000"/>
                </a:solidFill>
                <a:latin typeface="Century Gothic" panose="020B0502020202020204"/>
              </a:rPr>
              <a:t>o	encourage the remembering process by reviewing the lesson with step-by-step exercises.</a:t>
            </a:r>
          </a:p>
          <a:p>
            <a:pPr marL="0" lvl="0" indent="0">
              <a:buNone/>
            </a:pPr>
            <a:r>
              <a:rPr lang="en-US" sz="2400" b="1" dirty="0">
                <a:solidFill>
                  <a:srgbClr val="C00000"/>
                </a:solidFill>
                <a:latin typeface="Century Gothic" panose="020B0502020202020204"/>
              </a:rPr>
              <a:t>o	using a variety of means to parents content, such as films, tapes, printed materials and color pictures .</a:t>
            </a:r>
          </a:p>
          <a:p>
            <a:pPr marL="0" lvl="0" indent="0">
              <a:buNone/>
            </a:pPr>
            <a:r>
              <a:rPr lang="en-US" sz="2400" b="1" dirty="0">
                <a:solidFill>
                  <a:srgbClr val="C00000"/>
                </a:solidFill>
                <a:latin typeface="Century Gothic" panose="020B0502020202020204"/>
              </a:rPr>
              <a:t>o	using active method(imitation games, role playing) .</a:t>
            </a:r>
          </a:p>
          <a:p>
            <a:pPr marL="0" lvl="0" indent="0">
              <a:buNone/>
            </a:pPr>
            <a:r>
              <a:rPr lang="en-US" sz="2400" b="1" dirty="0">
                <a:solidFill>
                  <a:srgbClr val="C00000"/>
                </a:solidFill>
                <a:latin typeface="Century Gothic" panose="020B0502020202020204"/>
              </a:rPr>
              <a:t>o	providing educational alternatives (using oral tests instead written tests).  </a:t>
            </a:r>
          </a:p>
          <a:p>
            <a:endParaRPr lang="ar-EG" dirty="0">
              <a:solidFill>
                <a:srgbClr val="C00000"/>
              </a:solidFill>
            </a:endParaRPr>
          </a:p>
        </p:txBody>
      </p:sp>
    </p:spTree>
    <p:extLst>
      <p:ext uri="{BB962C8B-B14F-4D97-AF65-F5344CB8AC3E}">
        <p14:creationId xmlns:p14="http://schemas.microsoft.com/office/powerpoint/2010/main" val="1795005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0670A-FC91-453E-A390-76C7E34B9C22}"/>
              </a:ext>
            </a:extLst>
          </p:cNvPr>
          <p:cNvSpPr>
            <a:spLocks noGrp="1"/>
          </p:cNvSpPr>
          <p:nvPr>
            <p:ph type="title"/>
          </p:nvPr>
        </p:nvSpPr>
        <p:spPr/>
        <p:txBody>
          <a:bodyPr/>
          <a:lstStyle/>
          <a:p>
            <a:endParaRPr lang="ar-EG"/>
          </a:p>
        </p:txBody>
      </p:sp>
      <p:sp>
        <p:nvSpPr>
          <p:cNvPr id="3" name="Content Placeholder 2">
            <a:extLst>
              <a:ext uri="{FF2B5EF4-FFF2-40B4-BE49-F238E27FC236}">
                <a16:creationId xmlns:a16="http://schemas.microsoft.com/office/drawing/2014/main" id="{E4AC24D0-C4AD-44FF-A195-FF0851C72E14}"/>
              </a:ext>
            </a:extLst>
          </p:cNvPr>
          <p:cNvSpPr>
            <a:spLocks noGrp="1"/>
          </p:cNvSpPr>
          <p:nvPr>
            <p:ph idx="1"/>
          </p:nvPr>
        </p:nvSpPr>
        <p:spPr/>
        <p:txBody>
          <a:bodyPr/>
          <a:lstStyle/>
          <a:p>
            <a:endParaRPr lang="ar-EG"/>
          </a:p>
        </p:txBody>
      </p:sp>
    </p:spTree>
    <p:extLst>
      <p:ext uri="{BB962C8B-B14F-4D97-AF65-F5344CB8AC3E}">
        <p14:creationId xmlns:p14="http://schemas.microsoft.com/office/powerpoint/2010/main" val="1048039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317</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Arial Unicode MS</vt:lpstr>
      <vt:lpstr>Bahnschrift Condensed</vt:lpstr>
      <vt:lpstr>Bahnschrift SemiCondensed</vt:lpstr>
      <vt:lpstr>Calibri</vt:lpstr>
      <vt:lpstr>Calibri Light</vt:lpstr>
      <vt:lpstr>Century Gothic</vt:lpstr>
      <vt:lpstr>Courier New</vt:lpstr>
      <vt:lpstr>Trebuchet MS</vt:lpstr>
      <vt:lpstr>Office Theme</vt:lpstr>
      <vt:lpstr>PowerPoint Presentation</vt:lpstr>
      <vt:lpstr>First Part Teaching mathematics to students with learning disabilities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ALAA METWALLI</dc:creator>
  <cp:lastModifiedBy>ALAA METWALLI</cp:lastModifiedBy>
  <cp:revision>3</cp:revision>
  <dcterms:created xsi:type="dcterms:W3CDTF">2020-03-18T07:04:09Z</dcterms:created>
  <dcterms:modified xsi:type="dcterms:W3CDTF">2020-03-18T10:04:16Z</dcterms:modified>
</cp:coreProperties>
</file>